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1188"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43508E-5987-48A0-BD95-398500A8A2B2}"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3508E-5987-48A0-BD95-398500A8A2B2}"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3508E-5987-48A0-BD95-398500A8A2B2}"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3508E-5987-48A0-BD95-398500A8A2B2}"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43508E-5987-48A0-BD95-398500A8A2B2}"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43508E-5987-48A0-BD95-398500A8A2B2}"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43508E-5987-48A0-BD95-398500A8A2B2}" type="datetimeFigureOut">
              <a:rPr lang="en-US" smtClean="0"/>
              <a:pPr/>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43508E-5987-48A0-BD95-398500A8A2B2}" type="datetimeFigureOut">
              <a:rPr lang="en-US" smtClean="0"/>
              <a:pPr/>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3508E-5987-48A0-BD95-398500A8A2B2}" type="datetimeFigureOut">
              <a:rPr lang="en-US" smtClean="0"/>
              <a:pPr/>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3508E-5987-48A0-BD95-398500A8A2B2}"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3508E-5987-48A0-BD95-398500A8A2B2}"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98A1B-7F0B-4940-B8F6-583BEFF940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3508E-5987-48A0-BD95-398500A8A2B2}" type="datetimeFigureOut">
              <a:rPr lang="en-US" smtClean="0"/>
              <a:pPr/>
              <a:t>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98A1B-7F0B-4940-B8F6-583BEFF940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7038"/>
            <a:ext cx="8305800" cy="944562"/>
          </a:xfrm>
          <a:solidFill>
            <a:schemeClr val="bg1"/>
          </a:solidFill>
          <a:ln w="12700">
            <a:solidFill>
              <a:schemeClr val="tx1"/>
            </a:solidFill>
          </a:ln>
        </p:spPr>
        <p:txBody>
          <a:bodyPr anchor="t">
            <a:normAutofit/>
          </a:bodyPr>
          <a:lstStyle/>
          <a:p>
            <a:pPr marL="0" indent="0"/>
            <a:r>
              <a:rPr lang="en-US" sz="4500" dirty="0" smtClean="0">
                <a:latin typeface="+mn-lt"/>
                <a:cs typeface="Aharoni" pitchFamily="2" charset="-79"/>
              </a:rPr>
              <a:t>Title Here</a:t>
            </a:r>
          </a:p>
        </p:txBody>
      </p:sp>
      <p:sp>
        <p:nvSpPr>
          <p:cNvPr id="6" name="Content Placeholder 5"/>
          <p:cNvSpPr>
            <a:spLocks noGrp="1"/>
          </p:cNvSpPr>
          <p:nvPr>
            <p:ph sz="half" idx="2"/>
          </p:nvPr>
        </p:nvSpPr>
        <p:spPr>
          <a:xfrm>
            <a:off x="533400" y="1447800"/>
            <a:ext cx="4267200" cy="4038600"/>
          </a:xfrm>
          <a:ln w="12700">
            <a:solidFill>
              <a:schemeClr val="tx1"/>
            </a:solidFill>
          </a:ln>
        </p:spPr>
        <p:txBody>
          <a:bodyPr>
            <a:normAutofit/>
          </a:bodyPr>
          <a:lstStyle/>
          <a:p>
            <a:pPr marL="0" indent="0" algn="ctr">
              <a:buNone/>
            </a:pPr>
            <a:endParaRPr lang="en-US" dirty="0" smtClean="0">
              <a:cs typeface="Aharoni" pitchFamily="2" charset="-79"/>
            </a:endParaRPr>
          </a:p>
          <a:p>
            <a:pPr marL="0" indent="0" algn="ctr">
              <a:buNone/>
            </a:pPr>
            <a:endParaRPr lang="en-US" dirty="0">
              <a:cs typeface="Aharoni" pitchFamily="2" charset="-79"/>
            </a:endParaRPr>
          </a:p>
          <a:p>
            <a:pPr marL="0" indent="0" algn="ctr">
              <a:buNone/>
            </a:pPr>
            <a:endParaRPr lang="en-US" dirty="0" smtClean="0">
              <a:cs typeface="Aharoni" pitchFamily="2" charset="-79"/>
            </a:endParaRPr>
          </a:p>
          <a:p>
            <a:pPr marL="0" indent="0" algn="ctr">
              <a:buNone/>
            </a:pPr>
            <a:endParaRPr lang="en-US" dirty="0">
              <a:cs typeface="Aharoni" pitchFamily="2" charset="-79"/>
            </a:endParaRPr>
          </a:p>
          <a:p>
            <a:pPr marL="0" indent="0" algn="ctr">
              <a:buNone/>
            </a:pPr>
            <a:r>
              <a:rPr lang="en-US" sz="3600" dirty="0" smtClean="0">
                <a:cs typeface="Aharoni" pitchFamily="2" charset="-79"/>
              </a:rPr>
              <a:t>Text or image here</a:t>
            </a:r>
            <a:endParaRPr lang="en-US" sz="3600" dirty="0">
              <a:cs typeface="Aharoni" pitchFamily="2" charset="-79"/>
            </a:endParaRPr>
          </a:p>
        </p:txBody>
      </p:sp>
      <p:sp>
        <p:nvSpPr>
          <p:cNvPr id="7" name="Content Placeholder 6"/>
          <p:cNvSpPr>
            <a:spLocks noGrp="1"/>
          </p:cNvSpPr>
          <p:nvPr>
            <p:ph sz="quarter" idx="4"/>
          </p:nvPr>
        </p:nvSpPr>
        <p:spPr>
          <a:xfrm>
            <a:off x="5105400" y="1447801"/>
            <a:ext cx="3584575" cy="4038599"/>
          </a:xfrm>
          <a:ln w="12700">
            <a:solidFill>
              <a:schemeClr val="tx1"/>
            </a:solidFill>
          </a:ln>
        </p:spPr>
        <p:txBody>
          <a:bodyPr/>
          <a:lstStyle/>
          <a:p>
            <a:pPr>
              <a:buNone/>
            </a:pPr>
            <a:endParaRPr lang="en-US" dirty="0" smtClean="0"/>
          </a:p>
          <a:p>
            <a:pPr>
              <a:buNone/>
            </a:pPr>
            <a:endParaRPr lang="en-US" dirty="0"/>
          </a:p>
          <a:p>
            <a:pPr>
              <a:buNone/>
            </a:pPr>
            <a:endParaRPr lang="en-US" dirty="0" smtClean="0"/>
          </a:p>
          <a:p>
            <a:pPr>
              <a:buNone/>
            </a:pPr>
            <a:endParaRPr lang="en-US" dirty="0"/>
          </a:p>
          <a:p>
            <a:pPr algn="ctr">
              <a:buNone/>
            </a:pPr>
            <a:r>
              <a:rPr lang="en-US" sz="3600" dirty="0" smtClean="0"/>
              <a:t>Image or text here</a:t>
            </a:r>
            <a:endParaRPr lang="en-US" sz="3600" dirty="0"/>
          </a:p>
        </p:txBody>
      </p:sp>
      <p:sp>
        <p:nvSpPr>
          <p:cNvPr id="2" name="TextBox 1"/>
          <p:cNvSpPr txBox="1"/>
          <p:nvPr/>
        </p:nvSpPr>
        <p:spPr>
          <a:xfrm>
            <a:off x="1143000" y="5643027"/>
            <a:ext cx="7620000" cy="1200329"/>
          </a:xfrm>
          <a:prstGeom prst="rect">
            <a:avLst/>
          </a:prstGeom>
          <a:noFill/>
        </p:spPr>
        <p:txBody>
          <a:bodyPr wrap="square" rtlCol="0">
            <a:spAutoFit/>
          </a:bodyPr>
          <a:lstStyle/>
          <a:p>
            <a:r>
              <a:rPr lang="en-US" sz="800" b="1" u="sng" dirty="0"/>
              <a:t>Continuing Notice of Nondiscrimination; </a:t>
            </a:r>
            <a:r>
              <a:rPr lang="en-US" sz="800" dirty="0"/>
              <a:t>Naugatuck Valley Community College does not discriminate on the basis of race, color, religious creed, age, sex, national origin, marital status, ancestry, present or past history of mental disorder, learning disability or physical disability, sexual orientation, gender identity or expression or genetic information in its programs and activities.  In addition, the College does not discriminate in employment on the additional basis of veteran status or criminal record.  The following individuals have been designated to handle nondiscrimination policies regarding disability policies: </a:t>
            </a:r>
            <a:r>
              <a:rPr lang="en-US" sz="800" b="1" dirty="0"/>
              <a:t> Kimberly Carolina, Director of Human Resources/Section 504/ADA Coordinator, Room K704b, Naugatuck Valley Community College, 750 Chase Parkway, Waterbury, CT 06708, 203-575-8056; Sarah Gager, Dean of Student Services/Deputy Section 504/ADA Coordinator (Students), Room K509a, Naugatuck Valley Community College, 750 Chase Parkway, Waterbury, CT 06708, 203-575-8086; Robert </a:t>
            </a:r>
            <a:r>
              <a:rPr lang="en-US" sz="800" b="1" dirty="0" err="1"/>
              <a:t>Divjak</a:t>
            </a:r>
            <a:r>
              <a:rPr lang="en-US" sz="800" b="1" dirty="0"/>
              <a:t>, Director of Facilities/Deputy Section 504/ADA Coordinator (Facilities), Room C216, Naugatuck Valley Community College, 750 Chase Parkway, Waterbury, CT 06708, 203-575-8235</a:t>
            </a:r>
            <a:r>
              <a:rPr lang="en-US" sz="800" dirty="0"/>
              <a:t>.   The following individual has been designated to handle nondiscrimination policies regarding sex discrimination as well as other forms of prohibited discrimination:  </a:t>
            </a:r>
            <a:r>
              <a:rPr lang="en-US" sz="800" b="1" dirty="0"/>
              <a:t>Jacquie Swanson, Associate Director of Human Resources/Title IX Coordinator, Room K704, Naugatuck Valley Community College, 750 Chase Parkway, Waterbury, CT 06708, 203-575-8043</a:t>
            </a:r>
            <a:endParaRPr lang="en-US" sz="8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720723"/>
            <a:ext cx="964438" cy="985302"/>
          </a:xfrm>
          <a:prstGeom prst="rect">
            <a:avLst/>
          </a:prstGeom>
        </p:spPr>
      </p:pic>
    </p:spTree>
    <p:extLst>
      <p:ext uri="{BB962C8B-B14F-4D97-AF65-F5344CB8AC3E}">
        <p14:creationId xmlns:p14="http://schemas.microsoft.com/office/powerpoint/2010/main" val="1459239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75</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Aharoni</vt:lpstr>
      <vt:lpstr>Arial</vt:lpstr>
      <vt:lpstr>Calibri</vt:lpstr>
      <vt:lpstr>Office Theme</vt:lpstr>
      <vt:lpstr>Title Here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 A KINDLE FIRE! and help make the library even better</dc:title>
  <dc:creator>01172947</dc:creator>
  <cp:lastModifiedBy>Ward-de Leon, Claudia</cp:lastModifiedBy>
  <cp:revision>15</cp:revision>
  <dcterms:created xsi:type="dcterms:W3CDTF">2013-10-03T13:35:36Z</dcterms:created>
  <dcterms:modified xsi:type="dcterms:W3CDTF">2018-11-08T21:05:05Z</dcterms:modified>
</cp:coreProperties>
</file>